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AFD"/>
    <a:srgbClr val="FFA64C"/>
    <a:srgbClr val="87CEFA"/>
    <a:srgbClr val="B0C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1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EA619EA-1A86-49C9-8BE0-0EF9F303E27A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1D097CC-29D0-4447-A46F-B6760D22990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512" y="0"/>
            <a:ext cx="7992888" cy="1204306"/>
          </a:xfrm>
        </p:spPr>
        <p:txBody>
          <a:bodyPr/>
          <a:lstStyle/>
          <a:p>
            <a:r>
              <a:rPr lang="ru-RU" dirty="0" smtClean="0"/>
              <a:t>Проект</a:t>
            </a:r>
            <a:r>
              <a:rPr lang="en-US" dirty="0" smtClean="0"/>
              <a:t> ’I </a:t>
            </a:r>
            <a:r>
              <a:rPr lang="en-US" dirty="0" err="1" smtClean="0"/>
              <a:t>wanna</a:t>
            </a:r>
            <a:r>
              <a:rPr lang="en-US" dirty="0" smtClean="0"/>
              <a:t> be crusader’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32869" y="5157192"/>
            <a:ext cx="6511131" cy="720080"/>
          </a:xfrm>
        </p:spPr>
        <p:txBody>
          <a:bodyPr/>
          <a:lstStyle/>
          <a:p>
            <a:r>
              <a:rPr lang="ru-RU" dirty="0" smtClean="0"/>
              <a:t>Подготовил ученик 9 </a:t>
            </a:r>
            <a:r>
              <a:rPr lang="en-US" dirty="0" smtClean="0"/>
              <a:t>‘</a:t>
            </a:r>
            <a:r>
              <a:rPr lang="ru-RU" dirty="0" smtClean="0"/>
              <a:t>А</a:t>
            </a:r>
            <a:r>
              <a:rPr lang="en-US" dirty="0" smtClean="0"/>
              <a:t>’</a:t>
            </a:r>
            <a:r>
              <a:rPr lang="ru-RU" dirty="0" smtClean="0"/>
              <a:t> класса</a:t>
            </a:r>
          </a:p>
          <a:p>
            <a:r>
              <a:rPr lang="ru-RU" dirty="0" smtClean="0"/>
              <a:t>Калинкин Михаил </a:t>
            </a:r>
            <a:r>
              <a:rPr lang="ru-RU" dirty="0" err="1" smtClean="0"/>
              <a:t>александрович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96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7667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 обожаю тематику средневековья, особенно эпоху крестовых походов. Также,</a:t>
            </a:r>
          </a:p>
          <a:p>
            <a:r>
              <a:rPr lang="ru-RU" dirty="0" smtClean="0"/>
              <a:t>я – большой поклонник </a:t>
            </a:r>
            <a:r>
              <a:rPr lang="en-US" dirty="0" smtClean="0"/>
              <a:t>‘</a:t>
            </a:r>
            <a:r>
              <a:rPr lang="ru-RU" dirty="0" smtClean="0"/>
              <a:t>рогаликов</a:t>
            </a:r>
            <a:r>
              <a:rPr lang="en-US" dirty="0" smtClean="0"/>
              <a:t>’ </a:t>
            </a:r>
            <a:r>
              <a:rPr lang="ru-RU" dirty="0" smtClean="0"/>
              <a:t>и </a:t>
            </a:r>
            <a:r>
              <a:rPr lang="en-US" dirty="0" smtClean="0"/>
              <a:t>‘</a:t>
            </a:r>
            <a:r>
              <a:rPr lang="ru-RU" dirty="0" smtClean="0"/>
              <a:t> </a:t>
            </a:r>
            <a:r>
              <a:rPr lang="ru-RU" dirty="0" err="1" smtClean="0"/>
              <a:t>платформеров</a:t>
            </a:r>
            <a:r>
              <a:rPr lang="en-US" dirty="0" smtClean="0"/>
              <a:t>‘</a:t>
            </a:r>
            <a:r>
              <a:rPr lang="ru-RU" dirty="0" smtClean="0"/>
              <a:t>. Сложив все идеи воедино, </a:t>
            </a:r>
          </a:p>
          <a:p>
            <a:r>
              <a:rPr lang="ru-RU" dirty="0" smtClean="0"/>
              <a:t>я  вспомнил о такой игре как </a:t>
            </a:r>
            <a:r>
              <a:rPr lang="en-US" dirty="0" smtClean="0"/>
              <a:t>‘I </a:t>
            </a:r>
            <a:r>
              <a:rPr lang="en-US" dirty="0" err="1" smtClean="0"/>
              <a:t>wanna</a:t>
            </a:r>
            <a:r>
              <a:rPr lang="en-US" dirty="0" smtClean="0"/>
              <a:t> be the </a:t>
            </a:r>
            <a:r>
              <a:rPr lang="en-US" dirty="0" err="1" smtClean="0"/>
              <a:t>Boshy</a:t>
            </a:r>
            <a:r>
              <a:rPr lang="en-US" dirty="0" smtClean="0"/>
              <a:t>’, </a:t>
            </a:r>
            <a:r>
              <a:rPr lang="ru-RU" dirty="0" smtClean="0"/>
              <a:t>которую я когда-то проходил.</a:t>
            </a:r>
          </a:p>
          <a:p>
            <a:r>
              <a:rPr lang="ru-RU" dirty="0" smtClean="0"/>
              <a:t>Так у меня возникла идея сделать что-то наподобие </a:t>
            </a:r>
            <a:r>
              <a:rPr lang="en-US" dirty="0" smtClean="0"/>
              <a:t>‘</a:t>
            </a:r>
            <a:r>
              <a:rPr lang="en-US" dirty="0" err="1" smtClean="0"/>
              <a:t>Boshy</a:t>
            </a:r>
            <a:r>
              <a:rPr lang="en-US" dirty="0" smtClean="0"/>
              <a:t>’</a:t>
            </a:r>
            <a:r>
              <a:rPr lang="ru-RU" dirty="0" smtClean="0"/>
              <a:t>, но в </a:t>
            </a:r>
            <a:r>
              <a:rPr lang="ru-RU" dirty="0" err="1" smtClean="0"/>
              <a:t>сеттинге</a:t>
            </a:r>
            <a:r>
              <a:rPr lang="ru-RU" dirty="0" smtClean="0"/>
              <a:t> средневековья.</a:t>
            </a:r>
          </a:p>
          <a:p>
            <a:r>
              <a:rPr lang="ru-RU" dirty="0" smtClean="0"/>
              <a:t>Изучая </a:t>
            </a:r>
            <a:r>
              <a:rPr lang="en-US" dirty="0" err="1" smtClean="0"/>
              <a:t>pygame</a:t>
            </a:r>
            <a:r>
              <a:rPr lang="ru-RU" dirty="0" smtClean="0"/>
              <a:t>, я понял, что моя идея вполне реализуема. Так что, я решил </a:t>
            </a:r>
            <a:r>
              <a:rPr lang="ru-RU" dirty="0" err="1" smtClean="0"/>
              <a:t>попробывать</a:t>
            </a:r>
            <a:endParaRPr lang="ru-RU" dirty="0" smtClean="0"/>
          </a:p>
          <a:p>
            <a:r>
              <a:rPr lang="ru-RU" dirty="0"/>
              <a:t>в</a:t>
            </a:r>
            <a:r>
              <a:rPr lang="ru-RU" dirty="0" smtClean="0"/>
              <a:t>оплотить свою идею в жизнь. Результатом стал этот проект.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8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55776" y="14767"/>
            <a:ext cx="4608512" cy="360040"/>
          </a:xfrm>
          <a:prstGeom prst="rect">
            <a:avLst/>
          </a:prstGeom>
          <a:solidFill>
            <a:srgbClr val="FF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 классов</a:t>
            </a:r>
          </a:p>
        </p:txBody>
      </p:sp>
      <p:sp>
        <p:nvSpPr>
          <p:cNvPr id="9" name="Прямоугольная выноска 8"/>
          <p:cNvSpPr/>
          <p:nvPr/>
        </p:nvSpPr>
        <p:spPr>
          <a:xfrm>
            <a:off x="5913612" y="1268760"/>
            <a:ext cx="3230388" cy="1440160"/>
          </a:xfrm>
          <a:prstGeom prst="wedgeRectCallout">
            <a:avLst/>
          </a:prstGeom>
          <a:solidFill>
            <a:srgbClr val="C3EA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Второстепенные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Particle, Tile, Nothing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Camera, Portal, Spike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DeathWall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755576" y="1196752"/>
            <a:ext cx="2592288" cy="1872208"/>
          </a:xfrm>
          <a:prstGeom prst="wedgeRoundRectCallout">
            <a:avLst/>
          </a:prstGeom>
          <a:solidFill>
            <a:srgbClr val="C3EA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Главные классы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Player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MainMenu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Button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Heretic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HereticStrong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 rot="7170275">
            <a:off x="3049855" y="692082"/>
            <a:ext cx="792088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низ 13"/>
          <p:cNvSpPr/>
          <p:nvPr/>
        </p:nvSpPr>
        <p:spPr>
          <a:xfrm rot="19288705">
            <a:off x="5622204" y="323606"/>
            <a:ext cx="95520" cy="862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265" y="2780928"/>
            <a:ext cx="779201" cy="937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14" y="2780928"/>
            <a:ext cx="571626" cy="89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Овальная выноска 15"/>
          <p:cNvSpPr/>
          <p:nvPr/>
        </p:nvSpPr>
        <p:spPr>
          <a:xfrm>
            <a:off x="3056298" y="3861048"/>
            <a:ext cx="2613666" cy="1008112"/>
          </a:xfrm>
          <a:prstGeom prst="wedgeEllipseCallout">
            <a:avLst/>
          </a:prstGeom>
          <a:solidFill>
            <a:srgbClr val="C3EA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Больше 40 функций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5776" y="0"/>
            <a:ext cx="4716524" cy="360040"/>
          </a:xfrm>
          <a:prstGeom prst="rect">
            <a:avLst/>
          </a:prstGeom>
          <a:solidFill>
            <a:srgbClr val="FF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Уникальность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0" y="476672"/>
            <a:ext cx="9144000" cy="3312368"/>
          </a:xfrm>
          <a:prstGeom prst="wedgeRoundRectCallout">
            <a:avLst/>
          </a:prstGeom>
          <a:solidFill>
            <a:srgbClr val="C3EA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Уникальность заключается в моем подходе. Я уделил внимание мелочам, которые,</a:t>
            </a:r>
          </a:p>
          <a:p>
            <a:r>
              <a:rPr lang="ru-RU" dirty="0">
                <a:solidFill>
                  <a:schemeClr val="tx1"/>
                </a:solidFill>
              </a:rPr>
              <a:t>н</a:t>
            </a:r>
            <a:r>
              <a:rPr lang="ru-RU" dirty="0" smtClean="0">
                <a:solidFill>
                  <a:schemeClr val="tx1"/>
                </a:solidFill>
              </a:rPr>
              <a:t>есомненно, улучшили </a:t>
            </a:r>
            <a:r>
              <a:rPr lang="ru-RU" dirty="0" err="1" smtClean="0">
                <a:solidFill>
                  <a:schemeClr val="tx1"/>
                </a:solidFill>
              </a:rPr>
              <a:t>геймплей</a:t>
            </a:r>
            <a:r>
              <a:rPr lang="ru-RU" dirty="0" smtClean="0">
                <a:solidFill>
                  <a:schemeClr val="tx1"/>
                </a:solidFill>
              </a:rPr>
              <a:t>. Я сам рисовал всю графику, абсолютно всю,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изображения, анимация движения, фон </a:t>
            </a:r>
            <a:r>
              <a:rPr lang="ru-RU" dirty="0" err="1" smtClean="0">
                <a:solidFill>
                  <a:schemeClr val="tx1"/>
                </a:solidFill>
              </a:rPr>
              <a:t>и.т.д</a:t>
            </a:r>
            <a:r>
              <a:rPr lang="ru-RU" dirty="0" smtClean="0">
                <a:solidFill>
                  <a:schemeClr val="tx1"/>
                </a:solidFill>
              </a:rPr>
              <a:t>.(приложение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GraphicsGale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Физику героя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я тоже писал сам, благодаря чему, он умеет лазить по стенам(кнопка движения + прыжок, находясь рядом со стеной).Есть пауза, настройки, музыка(при желании ее можно отключить), меню выбора сложности запускается только при первом запуске программы(сложность тоже можно поменять в настройках), можно сбросить прогресс,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когда герой достигает определенной точки, камера начинает ускорятся, при прохождении уровня мышка становится невидимой, при получении урона разлетаются красные частицы, присутствуют простенькие боты. И многое другое!</a:t>
            </a:r>
          </a:p>
        </p:txBody>
      </p:sp>
    </p:spTree>
    <p:extLst>
      <p:ext uri="{BB962C8B-B14F-4D97-AF65-F5344CB8AC3E}">
        <p14:creationId xmlns:p14="http://schemas.microsoft.com/office/powerpoint/2010/main" val="36922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Геймплей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gamepl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1124744"/>
            <a:ext cx="6364287" cy="3579812"/>
          </a:xfrm>
        </p:spPr>
      </p:pic>
    </p:spTree>
    <p:extLst>
      <p:ext uri="{BB962C8B-B14F-4D97-AF65-F5344CB8AC3E}">
        <p14:creationId xmlns:p14="http://schemas.microsoft.com/office/powerpoint/2010/main" val="35842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5776" y="12092"/>
            <a:ext cx="4680520" cy="332656"/>
          </a:xfrm>
          <a:prstGeom prst="rect">
            <a:avLst/>
          </a:prstGeom>
          <a:solidFill>
            <a:srgbClr val="FFA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Заключение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Прямоугольная выноска 4"/>
          <p:cNvSpPr/>
          <p:nvPr/>
        </p:nvSpPr>
        <p:spPr>
          <a:xfrm>
            <a:off x="964745" y="764704"/>
            <a:ext cx="6847615" cy="1944216"/>
          </a:xfrm>
          <a:prstGeom prst="wedgeRectCallout">
            <a:avLst/>
          </a:prstGeom>
          <a:solidFill>
            <a:srgbClr val="C3EA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Что нужно доработать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Главным минусом я считаю количество </a:t>
            </a:r>
            <a:r>
              <a:rPr lang="en-US" dirty="0" smtClean="0">
                <a:solidFill>
                  <a:schemeClr val="tx1"/>
                </a:solidFill>
              </a:rPr>
              <a:t>‘</a:t>
            </a:r>
            <a:r>
              <a:rPr lang="ru-RU" dirty="0" smtClean="0">
                <a:solidFill>
                  <a:schemeClr val="tx1"/>
                </a:solidFill>
              </a:rPr>
              <a:t>препятствий</a:t>
            </a:r>
            <a:r>
              <a:rPr lang="en-US" dirty="0" smtClean="0">
                <a:solidFill>
                  <a:schemeClr val="tx1"/>
                </a:solidFill>
              </a:rPr>
              <a:t>’.</a:t>
            </a:r>
            <a:r>
              <a:rPr lang="ru-RU" dirty="0" smtClean="0">
                <a:solidFill>
                  <a:schemeClr val="tx1"/>
                </a:solidFill>
              </a:rPr>
              <a:t> Их довольно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мало, что приводит к второй проблеме однообразие уровней.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 Это хоть и не значительные проблемы, но они напрямую сказываются на </a:t>
            </a:r>
            <a:r>
              <a:rPr lang="ru-RU" dirty="0" err="1" smtClean="0">
                <a:solidFill>
                  <a:schemeClr val="tx1"/>
                </a:solidFill>
              </a:rPr>
              <a:t>геймплее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22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307</TotalTime>
  <Words>302</Words>
  <Application>Microsoft Office PowerPoint</Application>
  <PresentationFormat>Экран (4:3)</PresentationFormat>
  <Paragraphs>33</Paragraphs>
  <Slides>6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Углы</vt:lpstr>
      <vt:lpstr>Проект ’I wanna be crusader’</vt:lpstr>
      <vt:lpstr>Презентация PowerPoint</vt:lpstr>
      <vt:lpstr>Презентация PowerPoint</vt:lpstr>
      <vt:lpstr>Презентация PowerPoint</vt:lpstr>
      <vt:lpstr>Геймплей: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’I wanna be crusader’</dc:title>
  <dc:creator>Михаил Калинкин</dc:creator>
  <cp:lastModifiedBy>Михаил Калинкин</cp:lastModifiedBy>
  <cp:revision>22</cp:revision>
  <dcterms:created xsi:type="dcterms:W3CDTF">2018-12-16T16:39:05Z</dcterms:created>
  <dcterms:modified xsi:type="dcterms:W3CDTF">2019-02-08T18:56:59Z</dcterms:modified>
</cp:coreProperties>
</file>